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4" r:id="rId2"/>
  </p:sldMasterIdLst>
  <p:notesMasterIdLst>
    <p:notesMasterId r:id="rId17"/>
  </p:notesMasterIdLst>
  <p:handoutMasterIdLst>
    <p:handoutMasterId r:id="rId18"/>
  </p:handoutMasterIdLst>
  <p:sldIdLst>
    <p:sldId id="257" r:id="rId3"/>
    <p:sldId id="268" r:id="rId4"/>
    <p:sldId id="288" r:id="rId5"/>
    <p:sldId id="292" r:id="rId6"/>
    <p:sldId id="294" r:id="rId7"/>
    <p:sldId id="298" r:id="rId8"/>
    <p:sldId id="293" r:id="rId9"/>
    <p:sldId id="291" r:id="rId10"/>
    <p:sldId id="295" r:id="rId11"/>
    <p:sldId id="299" r:id="rId12"/>
    <p:sldId id="300" r:id="rId13"/>
    <p:sldId id="289" r:id="rId14"/>
    <p:sldId id="296" r:id="rId15"/>
    <p:sldId id="297" r:id="rId1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72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368">
          <p15:clr>
            <a:srgbClr val="A4A3A4"/>
          </p15:clr>
        </p15:guide>
        <p15:guide id="5" pos="3839">
          <p15:clr>
            <a:srgbClr val="A4A3A4"/>
          </p15:clr>
        </p15:guide>
        <p15:guide id="6" pos="768">
          <p15:clr>
            <a:srgbClr val="A4A3A4"/>
          </p15:clr>
        </p15:guide>
        <p15:guide id="7" pos="72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48" autoAdjust="0"/>
    <p:restoredTop sz="94660" autoAdjust="0"/>
  </p:normalViewPr>
  <p:slideViewPr>
    <p:cSldViewPr>
      <p:cViewPr varScale="1">
        <p:scale>
          <a:sx n="76" d="100"/>
          <a:sy n="76" d="100"/>
        </p:scale>
        <p:origin x="126" y="936"/>
      </p:cViewPr>
      <p:guideLst>
        <p:guide orient="horz" pos="2160"/>
        <p:guide orient="horz" pos="1072"/>
        <p:guide orient="horz" pos="3888"/>
        <p:guide orient="horz" pos="368"/>
        <p:guide pos="3839"/>
        <p:guide pos="768"/>
        <p:guide pos="72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4" d="100"/>
          <a:sy n="84" d="100"/>
        </p:scale>
        <p:origin x="1002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s-CO"/>
              <a:t>08/12/2015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e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s-CO"/>
              <a:t>08/12/2015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s-CO" smtClean="0"/>
              <a:t>08/12/2015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6219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s-CO" smtClean="0"/>
              <a:t>08/12/2015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1989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s-CO" smtClean="0"/>
              <a:t>08/12/2015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72045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s-CO" smtClean="0"/>
              <a:t>08/12/2015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493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s-CO" smtClean="0"/>
              <a:t>08/12/2015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167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s-CO" smtClean="0"/>
              <a:t>08/12/2015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4147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s-CO" smtClean="0"/>
              <a:t>08/12/2015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223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s-CO" smtClean="0"/>
              <a:t>08/12/2015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12253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s-CO" smtClean="0"/>
              <a:t>08/12/2015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8887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s-CO" smtClean="0"/>
              <a:t>08/12/2015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3412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s-CO" smtClean="0"/>
              <a:t>08/12/2015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2805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s-CO" smtClean="0"/>
              <a:pPr/>
              <a:t>08/12/2015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s-CO" smtClean="0"/>
              <a:pPr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107743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 defTabSz="1216152">
              <a:lnSpc>
                <a:spcPct val="90000"/>
              </a:lnSpc>
              <a:spcBef>
                <a:spcPts val="0"/>
              </a:spcBef>
              <a:buNone/>
            </a:pPr>
            <a:r>
              <a:rPr lang="es-ES_tradnl" dirty="0" smtClean="0">
                <a:latin typeface="Consolas" panose="020B0609020204030204" pitchFamily="49" charset="0"/>
                <a:cs typeface="Consolas" panose="020B0609020204030204" pitchFamily="49" charset="0"/>
              </a:rPr>
              <a:t>Space </a:t>
            </a:r>
            <a:r>
              <a:rPr lang="es-ES_tradnl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Invaders</a:t>
            </a:r>
            <a:r>
              <a:rPr lang="es-ES_tradnl" dirty="0" smtClean="0">
                <a:latin typeface="Consolas" panose="020B0609020204030204" pitchFamily="49" charset="0"/>
                <a:cs typeface="Consolas" panose="020B0609020204030204" pitchFamily="49" charset="0"/>
              </a:rPr>
              <a:t> V0.7</a:t>
            </a:r>
            <a:endParaRPr lang="es-ES_tradnl" sz="5400" b="0" i="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25176" y="3476600"/>
            <a:ext cx="8735325" cy="2328664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es-ES_tradnl" spc="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Brian Ruiz </a:t>
            </a:r>
            <a:r>
              <a:rPr lang="es-ES_tradnl" spc="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Idarraga</a:t>
            </a:r>
            <a:endParaRPr lang="es-ES_tradnl" spc="2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spcBef>
                <a:spcPts val="0"/>
              </a:spcBef>
            </a:pPr>
            <a:r>
              <a:rPr lang="es-ES_tradnl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brianruiz@utp.edu.co </a:t>
            </a:r>
            <a:r>
              <a:rPr lang="es-ES_tradnl" spc="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0" indent="0" algn="l">
              <a:spcBef>
                <a:spcPts val="0"/>
              </a:spcBef>
              <a:buNone/>
            </a:pPr>
            <a:endParaRPr lang="es-ES_tradnl" b="0" i="0" cap="none" spc="200" baseline="0" dirty="0" smtClean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l">
              <a:spcBef>
                <a:spcPts val="0"/>
              </a:spcBef>
              <a:buNone/>
            </a:pPr>
            <a:r>
              <a:rPr lang="es-ES_tradnl" b="0" i="0" cap="none" spc="200" baseline="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Héctor</a:t>
            </a:r>
            <a:r>
              <a:rPr lang="es-ES_tradnl" b="0" i="0" cap="none" spc="20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F. Jiménez Saldarriaga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s-ES_tradnl" cap="none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hfjimenez@utp.edu.co </a:t>
            </a:r>
          </a:p>
          <a:p>
            <a:pPr marL="0" indent="0" algn="l">
              <a:spcBef>
                <a:spcPts val="0"/>
              </a:spcBef>
              <a:buNone/>
            </a:pPr>
            <a:endParaRPr lang="es-ES_tradnl" cap="none" dirty="0" smtClean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l">
              <a:spcBef>
                <a:spcPts val="0"/>
              </a:spcBef>
              <a:buNone/>
            </a:pPr>
            <a:endParaRPr lang="es-ES_tradnl" sz="2800" b="0" i="0" spc="200" baseline="0" dirty="0">
              <a:solidFill>
                <a:srgbClr val="009999"/>
              </a:solidFill>
            </a:endParaRPr>
          </a:p>
        </p:txBody>
      </p:sp>
      <p:pic>
        <p:nvPicPr>
          <p:cNvPr id="2054" name="Picture 6" descr="http://www.adnpaternidad.co/wp-content/uploads/2014/02/logo-UT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798" y="5733255"/>
            <a:ext cx="1787027" cy="113792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http://isc.utp.edu.co/images/isc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8"/>
          <a:stretch/>
        </p:blipFill>
        <p:spPr bwMode="auto">
          <a:xfrm>
            <a:off x="10774932" y="-27384"/>
            <a:ext cx="1456622" cy="143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1"/>
          <a:stretch/>
        </p:blipFill>
        <p:spPr>
          <a:xfrm>
            <a:off x="1483941" y="578104"/>
            <a:ext cx="8138863" cy="191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Idea Inicial</a:t>
            </a:r>
            <a:endParaRPr lang="es-CO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8148" y="692696"/>
            <a:ext cx="6624736" cy="607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6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5947" t="19194" r="20266" b="15100"/>
          <a:stretch/>
        </p:blipFill>
        <p:spPr>
          <a:xfrm>
            <a:off x="2133972" y="260648"/>
            <a:ext cx="7776864" cy="640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55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7982" y="188640"/>
            <a:ext cx="10512862" cy="1325563"/>
          </a:xfrm>
        </p:spPr>
        <p:txBody>
          <a:bodyPr/>
          <a:lstStyle/>
          <a:p>
            <a:r>
              <a:rPr lang="es-CO" dirty="0" smtClean="0"/>
              <a:t>Algoritmos y Acoplamiento.</a:t>
            </a:r>
            <a:endParaRPr lang="es-CO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5980" y="1340768"/>
            <a:ext cx="7056784" cy="5347651"/>
          </a:xfrm>
          <a:prstGeom prst="rect">
            <a:avLst/>
          </a:prstGeom>
        </p:spPr>
      </p:pic>
      <p:pic>
        <p:nvPicPr>
          <p:cNvPr id="5" name="Picture 6" descr="http://www.adnpaternidad.co/wp-content/uploads/2014/02/logo-UT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798" y="5733255"/>
            <a:ext cx="1787027" cy="113792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2" descr="http://isc.utp.edu.co/images/isc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8"/>
          <a:stretch/>
        </p:blipFill>
        <p:spPr bwMode="auto">
          <a:xfrm>
            <a:off x="10774932" y="-27384"/>
            <a:ext cx="1456622" cy="143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157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7982" y="188640"/>
            <a:ext cx="10512862" cy="1325563"/>
          </a:xfrm>
        </p:spPr>
        <p:txBody>
          <a:bodyPr/>
          <a:lstStyle/>
          <a:p>
            <a:r>
              <a:rPr lang="es-CO" dirty="0" smtClean="0"/>
              <a:t>Dificultad</a:t>
            </a:r>
            <a:endParaRPr lang="es-CO" dirty="0"/>
          </a:p>
        </p:txBody>
      </p:sp>
      <p:pic>
        <p:nvPicPr>
          <p:cNvPr id="5" name="Picture 6" descr="http://www.adnpaternidad.co/wp-content/uploads/2014/02/logo-UT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798" y="5733255"/>
            <a:ext cx="1787027" cy="113792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2" descr="http://isc.utp.edu.co/images/isc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8"/>
          <a:stretch/>
        </p:blipFill>
        <p:spPr bwMode="auto">
          <a:xfrm>
            <a:off x="10774932" y="-27384"/>
            <a:ext cx="1456622" cy="143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6"/>
          <p:cNvSpPr/>
          <p:nvPr/>
        </p:nvSpPr>
        <p:spPr>
          <a:xfrm>
            <a:off x="1053852" y="2204864"/>
            <a:ext cx="957706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 smtClean="0">
                <a:latin typeface="F15"/>
              </a:rPr>
              <a:t>Incrementar </a:t>
            </a:r>
            <a:r>
              <a:rPr lang="es-CO" dirty="0">
                <a:latin typeface="F15"/>
              </a:rPr>
              <a:t>la velocidad </a:t>
            </a:r>
            <a:r>
              <a:rPr lang="es-CO" dirty="0" smtClean="0">
                <a:latin typeface="F15"/>
              </a:rPr>
              <a:t>de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 smtClean="0">
                <a:latin typeface="F15"/>
              </a:rPr>
              <a:t>desplazamiento </a:t>
            </a:r>
            <a:r>
              <a:rPr lang="es-CO" dirty="0">
                <a:latin typeface="F15"/>
              </a:rPr>
              <a:t>de la nave</a:t>
            </a:r>
            <a:r>
              <a:rPr lang="es-CO" dirty="0" smtClean="0">
                <a:latin typeface="F15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 smtClean="0">
                <a:latin typeface="F15"/>
              </a:rPr>
              <a:t>Incrementa </a:t>
            </a:r>
            <a:r>
              <a:rPr lang="es-CO" dirty="0">
                <a:latin typeface="F15"/>
              </a:rPr>
              <a:t>en uno el nivel del juego</a:t>
            </a:r>
            <a:r>
              <a:rPr lang="es-CO" dirty="0" smtClean="0">
                <a:latin typeface="F15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 smtClean="0">
                <a:latin typeface="F15"/>
              </a:rPr>
              <a:t>Incrementa </a:t>
            </a:r>
            <a:r>
              <a:rPr lang="es-CO" dirty="0">
                <a:latin typeface="F15"/>
              </a:rPr>
              <a:t>la intensidad de ataque de los </a:t>
            </a:r>
            <a:r>
              <a:rPr lang="es-CO" dirty="0" err="1">
                <a:latin typeface="F15"/>
              </a:rPr>
              <a:t>aliens</a:t>
            </a:r>
            <a:r>
              <a:rPr lang="es-CO" dirty="0">
                <a:latin typeface="F15"/>
              </a:rPr>
              <a:t> en juego</a:t>
            </a:r>
            <a:r>
              <a:rPr lang="es-CO" dirty="0" smtClean="0">
                <a:latin typeface="F15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 smtClean="0">
                <a:latin typeface="F15"/>
              </a:rPr>
              <a:t>Incrementa </a:t>
            </a:r>
            <a:r>
              <a:rPr lang="es-CO" dirty="0">
                <a:latin typeface="F15"/>
              </a:rPr>
              <a:t>la velocidad de movimiento de izquierda a </a:t>
            </a:r>
            <a:r>
              <a:rPr lang="es-CO" dirty="0" smtClean="0">
                <a:latin typeface="F15"/>
              </a:rPr>
              <a:t>derecha.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 smtClean="0">
                <a:latin typeface="F15"/>
              </a:rPr>
              <a:t>Incrementa </a:t>
            </a:r>
            <a:r>
              <a:rPr lang="es-CO" dirty="0">
                <a:latin typeface="F15"/>
              </a:rPr>
              <a:t>la velocidad de la bala</a:t>
            </a:r>
            <a:r>
              <a:rPr lang="es-CO" dirty="0" smtClean="0">
                <a:latin typeface="F15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dirty="0" smtClean="0">
                <a:latin typeface="F15"/>
              </a:rPr>
              <a:t>Cambia </a:t>
            </a:r>
            <a:r>
              <a:rPr lang="es-CO" dirty="0">
                <a:latin typeface="F15"/>
              </a:rPr>
              <a:t>de color de los </a:t>
            </a:r>
            <a:r>
              <a:rPr lang="es-CO" dirty="0" err="1">
                <a:latin typeface="F15"/>
              </a:rPr>
              <a:t>aliens</a:t>
            </a:r>
            <a:r>
              <a:rPr lang="es-CO" dirty="0" smtClean="0">
                <a:latin typeface="F15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179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Picture 6" descr="http://www.adnpaternidad.co/wp-content/uploads/2014/02/logo-UT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798" y="5733255"/>
            <a:ext cx="1787027" cy="113792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2" descr="http://isc.utp.edu.co/images/isc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8"/>
          <a:stretch/>
        </p:blipFill>
        <p:spPr bwMode="auto">
          <a:xfrm>
            <a:off x="10774932" y="-27384"/>
            <a:ext cx="1456622" cy="143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500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8883" y="-27384"/>
            <a:ext cx="10360501" cy="1223963"/>
          </a:xfrm>
        </p:spPr>
        <p:txBody>
          <a:bodyPr/>
          <a:lstStyle/>
          <a:p>
            <a:pPr algn="l" defTabSz="1216152">
              <a:lnSpc>
                <a:spcPct val="90000"/>
              </a:lnSpc>
              <a:spcBef>
                <a:spcPts val="0"/>
              </a:spcBef>
              <a:buNone/>
            </a:pPr>
            <a:r>
              <a:rPr lang="es-ES_tradnl" dirty="0" smtClean="0">
                <a:latin typeface="Calibri"/>
              </a:rPr>
              <a:t>CONTENIDO</a:t>
            </a:r>
            <a:endParaRPr lang="es-ES_tradnl" sz="3600" b="0" i="0" dirty="0">
              <a:solidFill>
                <a:schemeClr val="tx1"/>
              </a:solidFill>
              <a:latin typeface="Calibri"/>
              <a:ea typeface="+mj-ea"/>
              <a:cs typeface="+mj-cs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8883" y="1268760"/>
            <a:ext cx="10360501" cy="5256584"/>
          </a:xfrm>
        </p:spPr>
        <p:txBody>
          <a:bodyPr numCol="2">
            <a:normAutofit/>
          </a:bodyPr>
          <a:lstStyle/>
          <a:p>
            <a:pPr marL="301752" indent="-301752" algn="l" defTabSz="1216152">
              <a:lnSpc>
                <a:spcPct val="90000"/>
              </a:lnSpc>
              <a:spcBef>
                <a:spcPts val="1600"/>
              </a:spcBef>
              <a:buClr>
                <a:srgbClr val="009999"/>
              </a:buClr>
              <a:buSzPct val="100000"/>
              <a:buFont typeface="Arial"/>
              <a:buChar char="•"/>
            </a:pPr>
            <a:r>
              <a:rPr lang="es-ES_tradnl" dirty="0" smtClean="0">
                <a:latin typeface="Calibri"/>
              </a:rPr>
              <a:t>Space </a:t>
            </a:r>
            <a:r>
              <a:rPr lang="es-ES_tradnl" dirty="0" err="1" smtClean="0">
                <a:latin typeface="Calibri"/>
              </a:rPr>
              <a:t>Invader</a:t>
            </a:r>
            <a:endParaRPr lang="es-ES_tradnl" dirty="0">
              <a:latin typeface="Calibri"/>
            </a:endParaRPr>
          </a:p>
          <a:p>
            <a:pPr marL="606498" lvl="1" indent="-301752" defTabSz="1216152">
              <a:spcBef>
                <a:spcPts val="1600"/>
              </a:spcBef>
              <a:buClr>
                <a:srgbClr val="009999"/>
              </a:buClr>
              <a:buSzPct val="100000"/>
              <a:buFont typeface="Arial"/>
              <a:buChar char="•"/>
            </a:pPr>
            <a:r>
              <a:rPr lang="es-ES_tradnl" dirty="0" smtClean="0">
                <a:latin typeface="Calibri"/>
              </a:rPr>
              <a:t>Historia</a:t>
            </a:r>
          </a:p>
          <a:p>
            <a:pPr marL="606498" lvl="1" indent="-301752" defTabSz="1216152">
              <a:spcBef>
                <a:spcPts val="1600"/>
              </a:spcBef>
              <a:buClr>
                <a:srgbClr val="009999"/>
              </a:buClr>
              <a:buSzPct val="100000"/>
              <a:buFont typeface="Arial"/>
              <a:buChar char="•"/>
            </a:pPr>
            <a:r>
              <a:rPr lang="es-ES_tradnl" dirty="0" smtClean="0">
                <a:latin typeface="Calibri"/>
              </a:rPr>
              <a:t>Personajes</a:t>
            </a:r>
          </a:p>
          <a:p>
            <a:pPr marL="301752" indent="-301752" algn="l" defTabSz="1216152">
              <a:lnSpc>
                <a:spcPct val="90000"/>
              </a:lnSpc>
              <a:spcBef>
                <a:spcPts val="1600"/>
              </a:spcBef>
              <a:buClr>
                <a:srgbClr val="009999"/>
              </a:buClr>
              <a:buSzPct val="100000"/>
              <a:buFont typeface="Arial"/>
              <a:buChar char="•"/>
            </a:pPr>
            <a:r>
              <a:rPr lang="es-ES_tradnl" dirty="0" smtClean="0"/>
              <a:t>Implementación </a:t>
            </a:r>
          </a:p>
          <a:p>
            <a:pPr marL="606498" lvl="1" indent="-301752" defTabSz="1216152">
              <a:spcBef>
                <a:spcPts val="1600"/>
              </a:spcBef>
              <a:buClr>
                <a:srgbClr val="009999"/>
              </a:buClr>
              <a:buSzPct val="100000"/>
              <a:buFont typeface="Arial"/>
              <a:buChar char="•"/>
            </a:pPr>
            <a:r>
              <a:rPr lang="es-ES_tradnl" dirty="0" smtClean="0"/>
              <a:t>Algoritmos de Movimiento.</a:t>
            </a:r>
          </a:p>
          <a:p>
            <a:pPr marL="606498" lvl="1" indent="-301752" defTabSz="1216152">
              <a:spcBef>
                <a:spcPts val="1600"/>
              </a:spcBef>
              <a:buClr>
                <a:srgbClr val="009999"/>
              </a:buClr>
              <a:buSzPct val="100000"/>
              <a:buFont typeface="Arial"/>
              <a:buChar char="•"/>
            </a:pPr>
            <a:r>
              <a:rPr lang="es-ES_tradnl" dirty="0" smtClean="0"/>
              <a:t>Algoritmos de Creación de Ventanas. </a:t>
            </a:r>
          </a:p>
          <a:p>
            <a:pPr marL="606498" lvl="1" indent="-301752" defTabSz="1216152">
              <a:spcBef>
                <a:spcPts val="1600"/>
              </a:spcBef>
              <a:buClr>
                <a:srgbClr val="009999"/>
              </a:buClr>
              <a:buSzPct val="100000"/>
              <a:buFont typeface="Arial"/>
              <a:buChar char="•"/>
            </a:pPr>
            <a:r>
              <a:rPr lang="es-ES_tradnl" dirty="0" smtClean="0"/>
              <a:t>Algoritmos de Puntaje.</a:t>
            </a:r>
          </a:p>
          <a:p>
            <a:pPr marL="606498" lvl="1" indent="-301752" defTabSz="1216152">
              <a:spcBef>
                <a:spcPts val="1600"/>
              </a:spcBef>
              <a:buClr>
                <a:srgbClr val="009999"/>
              </a:buClr>
              <a:buSzPct val="100000"/>
              <a:buFont typeface="Arial"/>
              <a:buChar char="•"/>
            </a:pPr>
            <a:r>
              <a:rPr lang="es-ES_tradnl" dirty="0" smtClean="0"/>
              <a:t>Algoritmo de Balas</a:t>
            </a:r>
          </a:p>
          <a:p>
            <a:pPr marL="301752" indent="-301752" defTabSz="1216152">
              <a:buClr>
                <a:srgbClr val="009999"/>
              </a:buClr>
              <a:buFont typeface="Arial"/>
              <a:buChar char="•"/>
            </a:pPr>
            <a:r>
              <a:rPr lang="es-ES_tradnl" dirty="0" smtClean="0"/>
              <a:t>Referencias.</a:t>
            </a:r>
            <a:endParaRPr lang="es-ES_tradnl" dirty="0"/>
          </a:p>
          <a:p>
            <a:pPr marL="304746" lvl="1" indent="0" defTabSz="1216152">
              <a:spcBef>
                <a:spcPts val="1600"/>
              </a:spcBef>
              <a:buClr>
                <a:srgbClr val="009999"/>
              </a:buClr>
              <a:buSzPct val="100000"/>
              <a:buNone/>
            </a:pPr>
            <a:endParaRPr lang="es-ES_tradnl" dirty="0" smtClean="0">
              <a:latin typeface="Calibri"/>
            </a:endParaRPr>
          </a:p>
          <a:p>
            <a:pPr marL="606498" lvl="1" indent="-301752" defTabSz="1216152">
              <a:spcBef>
                <a:spcPts val="1600"/>
              </a:spcBef>
              <a:buClr>
                <a:srgbClr val="009999"/>
              </a:buClr>
              <a:buSzPct val="100000"/>
              <a:buFont typeface="Arial"/>
              <a:buChar char="•"/>
            </a:pPr>
            <a:endParaRPr lang="es-ES_tradnl" dirty="0" smtClean="0">
              <a:latin typeface="Calibri"/>
            </a:endParaRPr>
          </a:p>
          <a:p>
            <a:pPr marL="0" indent="0" algn="l" defTabSz="1216152">
              <a:lnSpc>
                <a:spcPct val="90000"/>
              </a:lnSpc>
              <a:spcBef>
                <a:spcPts val="1600"/>
              </a:spcBef>
              <a:buClr>
                <a:srgbClr val="009999"/>
              </a:buClr>
              <a:buSzPct val="100000"/>
              <a:buNone/>
            </a:pPr>
            <a:endParaRPr lang="es-ES_tradnl" sz="2800" b="0" i="0" dirty="0">
              <a:solidFill>
                <a:schemeClr val="tx1"/>
              </a:solidFill>
              <a:latin typeface="Calibri"/>
              <a:ea typeface="+mn-ea"/>
              <a:cs typeface="+mn-cs"/>
            </a:endParaRPr>
          </a:p>
        </p:txBody>
      </p:sp>
      <p:pic>
        <p:nvPicPr>
          <p:cNvPr id="8" name="Picture 6" descr="http://www.adnpaternidad.co/wp-content/uploads/2014/02/logo-UT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798" y="5733255"/>
            <a:ext cx="1787027" cy="113792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2" descr="http://isc.utp.edu.co/images/isc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8"/>
          <a:stretch/>
        </p:blipFill>
        <p:spPr bwMode="auto">
          <a:xfrm>
            <a:off x="10774932" y="-27384"/>
            <a:ext cx="1456622" cy="143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 smtClean="0"/>
              <a:t>Space</a:t>
            </a:r>
            <a:r>
              <a:rPr lang="es-CO" dirty="0" smtClean="0"/>
              <a:t> </a:t>
            </a:r>
            <a:r>
              <a:rPr lang="es-CO" dirty="0" err="1" smtClean="0"/>
              <a:t>Invaders</a:t>
            </a:r>
            <a:r>
              <a:rPr lang="es-CO" dirty="0" smtClean="0"/>
              <a:t> Historia</a:t>
            </a:r>
            <a:endParaRPr lang="es-CO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860" y="1536303"/>
            <a:ext cx="3089335" cy="4351338"/>
          </a:xfrm>
        </p:spPr>
      </p:pic>
      <p:pic>
        <p:nvPicPr>
          <p:cNvPr id="4" name="Picture 6" descr="http://www.adnpaternidad.co/wp-content/uploads/2014/02/logo-UT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798" y="5733255"/>
            <a:ext cx="1787027" cy="113792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2" descr="http://isc.utp.edu.co/images/isc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8"/>
          <a:stretch/>
        </p:blipFill>
        <p:spPr bwMode="auto">
          <a:xfrm>
            <a:off x="10774932" y="-27384"/>
            <a:ext cx="1456622" cy="143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/>
          <p:cNvSpPr txBox="1"/>
          <p:nvPr/>
        </p:nvSpPr>
        <p:spPr>
          <a:xfrm>
            <a:off x="4527008" y="2852936"/>
            <a:ext cx="75440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i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Fue lanzado en las máquinas recreativas que funcionan con monedas, el Atari 2600, y la Nintendo </a:t>
            </a:r>
            <a:r>
              <a:rPr lang="es-CO" i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Entertainment</a:t>
            </a:r>
            <a:r>
              <a:rPr lang="es-CO" i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CO" i="1" dirty="0" err="1">
                <a:latin typeface="Consolas" panose="020B0609020204030204" pitchFamily="49" charset="0"/>
                <a:cs typeface="Consolas" panose="020B0609020204030204" pitchFamily="49" charset="0"/>
              </a:rPr>
              <a:t>System</a:t>
            </a:r>
            <a:r>
              <a:rPr lang="es-CO" i="1" dirty="0">
                <a:latin typeface="Consolas" panose="020B0609020204030204" pitchFamily="49" charset="0"/>
                <a:cs typeface="Consolas" panose="020B0609020204030204" pitchFamily="49" charset="0"/>
              </a:rPr>
              <a:t>. En su vida útil genero más de 500 millones de dólares en ingresos.</a:t>
            </a:r>
            <a:br>
              <a:rPr lang="es-CO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s-CO" dirty="0" smtClean="0"/>
              <a:t/>
            </a:r>
            <a:br>
              <a:rPr lang="es-CO" dirty="0" smtClean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022546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10707951" cy="2306637"/>
          </a:xfrm>
        </p:spPr>
        <p:txBody>
          <a:bodyPr>
            <a:normAutofit/>
          </a:bodyPr>
          <a:lstStyle/>
          <a:p>
            <a:pPr algn="l" defTabSz="1216152">
              <a:lnSpc>
                <a:spcPct val="90000"/>
              </a:lnSpc>
              <a:spcBef>
                <a:spcPts val="0"/>
              </a:spcBef>
              <a:buNone/>
            </a:pPr>
            <a:r>
              <a:rPr lang="es-ES_tradnl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Space</a:t>
            </a:r>
            <a:r>
              <a:rPr lang="es-ES_tradnl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_tradnl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Invaders:Pricipio</a:t>
            </a:r>
            <a:endParaRPr lang="es-ES_tradnl" sz="5400" b="0" i="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2054" name="Picture 6" descr="http://www.adnpaternidad.co/wp-content/uploads/2014/02/logo-UT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798" y="5733255"/>
            <a:ext cx="1787027" cy="113792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http://isc.utp.edu.co/images/isc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8"/>
          <a:stretch/>
        </p:blipFill>
        <p:spPr bwMode="auto">
          <a:xfrm>
            <a:off x="10774932" y="-27384"/>
            <a:ext cx="1456622" cy="143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328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Pixels Invaders   Alien Attack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5675" y="1825625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531865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10707951" cy="2306637"/>
          </a:xfrm>
        </p:spPr>
        <p:txBody>
          <a:bodyPr>
            <a:normAutofit/>
          </a:bodyPr>
          <a:lstStyle/>
          <a:p>
            <a:pPr algn="l" defTabSz="1216152">
              <a:lnSpc>
                <a:spcPct val="90000"/>
              </a:lnSpc>
              <a:spcBef>
                <a:spcPts val="0"/>
              </a:spcBef>
              <a:buNone/>
            </a:pPr>
            <a:r>
              <a:rPr lang="es-ES_tradnl" dirty="0" smtClean="0">
                <a:latin typeface="Consolas" panose="020B0609020204030204" pitchFamily="49" charset="0"/>
                <a:cs typeface="Consolas" panose="020B0609020204030204" pitchFamily="49" charset="0"/>
              </a:rPr>
              <a:t>Inspirado por un html5</a:t>
            </a:r>
            <a:endParaRPr lang="es-ES_tradnl" sz="5400" b="0" i="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2054" name="Picture 6" descr="http://www.adnpaternidad.co/wp-content/uploads/2014/02/logo-UT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798" y="5733255"/>
            <a:ext cx="1787027" cy="113792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http://isc.utp.edu.co/images/isc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8"/>
          <a:stretch/>
        </p:blipFill>
        <p:spPr bwMode="auto">
          <a:xfrm>
            <a:off x="10774932" y="-27384"/>
            <a:ext cx="1456622" cy="143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97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Pixel Invader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3932" y="908720"/>
            <a:ext cx="8170882" cy="5446593"/>
          </a:xfrm>
        </p:spPr>
      </p:pic>
    </p:spTree>
    <p:extLst>
      <p:ext uri="{BB962C8B-B14F-4D97-AF65-F5344CB8AC3E}">
        <p14:creationId xmlns:p14="http://schemas.microsoft.com/office/powerpoint/2010/main" val="93718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 smtClean="0"/>
              <a:t>Space</a:t>
            </a:r>
            <a:r>
              <a:rPr lang="es-CO" dirty="0" smtClean="0"/>
              <a:t> </a:t>
            </a:r>
            <a:r>
              <a:rPr lang="es-CO" dirty="0" err="1" smtClean="0"/>
              <a:t>Invaders</a:t>
            </a:r>
            <a:r>
              <a:rPr lang="es-CO" dirty="0" smtClean="0"/>
              <a:t> Principio</a:t>
            </a:r>
            <a:endParaRPr lang="es-CO" dirty="0"/>
          </a:p>
        </p:txBody>
      </p:sp>
      <p:pic>
        <p:nvPicPr>
          <p:cNvPr id="4" name="Picture 6" descr="http://www.adnpaternidad.co/wp-content/uploads/2014/02/logo-UT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798" y="5733255"/>
            <a:ext cx="1787027" cy="113792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2" descr="http://isc.utp.edu.co/images/isc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8"/>
          <a:stretch/>
        </p:blipFill>
        <p:spPr bwMode="auto">
          <a:xfrm>
            <a:off x="10774932" y="-27384"/>
            <a:ext cx="1456622" cy="143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CO" dirty="0" smtClean="0"/>
              <a:t>Es </a:t>
            </a:r>
            <a:r>
              <a:rPr lang="es-CO" dirty="0"/>
              <a:t>un juego de acción en 2D donde un humano debe proteger la tierra de los extraterrestres. Hay 48 </a:t>
            </a:r>
            <a:r>
              <a:rPr lang="es-CO" dirty="0" err="1" smtClean="0"/>
              <a:t>aliens</a:t>
            </a:r>
            <a:r>
              <a:rPr lang="es-CO" dirty="0" smtClean="0"/>
              <a:t> en </a:t>
            </a:r>
            <a:r>
              <a:rPr lang="es-CO" dirty="0"/>
              <a:t>cada etapa que están uniformemente espaciadas en 6 columnas. Los </a:t>
            </a:r>
            <a:r>
              <a:rPr lang="es-CO" dirty="0" err="1"/>
              <a:t>aliens</a:t>
            </a:r>
            <a:r>
              <a:rPr lang="es-CO" dirty="0"/>
              <a:t> se mueven hacia </a:t>
            </a:r>
            <a:r>
              <a:rPr lang="es-CO" dirty="0" smtClean="0"/>
              <a:t>izquierda y </a:t>
            </a:r>
            <a:r>
              <a:rPr lang="es-CO" dirty="0"/>
              <a:t>derecha a través de la pantalla en un patrón establecido, avanzando lentamente hacia la tierra. Es </a:t>
            </a:r>
            <a:r>
              <a:rPr lang="es-CO" dirty="0" smtClean="0"/>
              <a:t>el trabajo </a:t>
            </a:r>
            <a:r>
              <a:rPr lang="es-CO" dirty="0"/>
              <a:t>del jugador humano disparar a todos los </a:t>
            </a:r>
            <a:r>
              <a:rPr lang="es-CO" dirty="0" err="1"/>
              <a:t>aliens</a:t>
            </a:r>
            <a:r>
              <a:rPr lang="es-CO" dirty="0"/>
              <a:t> antes </a:t>
            </a:r>
            <a:r>
              <a:rPr lang="es-CO" dirty="0" smtClean="0"/>
              <a:t>de que llegue el limite.</a:t>
            </a:r>
            <a:r>
              <a:rPr lang="es-CO" dirty="0"/>
              <a:t/>
            </a: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162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 smtClean="0"/>
              <a:t>Space</a:t>
            </a:r>
            <a:r>
              <a:rPr lang="es-CO" dirty="0" smtClean="0"/>
              <a:t> </a:t>
            </a:r>
            <a:r>
              <a:rPr lang="es-CO" dirty="0" err="1" smtClean="0"/>
              <a:t>Invaders</a:t>
            </a:r>
            <a:r>
              <a:rPr lang="es-CO" dirty="0" smtClean="0"/>
              <a:t> Personajes</a:t>
            </a:r>
            <a:endParaRPr lang="es-CO" dirty="0"/>
          </a:p>
        </p:txBody>
      </p:sp>
      <p:pic>
        <p:nvPicPr>
          <p:cNvPr id="4" name="Picture 6" descr="http://www.adnpaternidad.co/wp-content/uploads/2014/02/logo-UT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1798" y="5733255"/>
            <a:ext cx="1787027" cy="113792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2" descr="http://isc.utp.edu.co/images/isc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28"/>
          <a:stretch/>
        </p:blipFill>
        <p:spPr bwMode="auto">
          <a:xfrm>
            <a:off x="10774932" y="-27384"/>
            <a:ext cx="1456622" cy="1435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CO" dirty="0"/>
              <a:t/>
            </a:r>
            <a:br>
              <a:rPr lang="es-CO" dirty="0"/>
            </a:br>
            <a:endParaRPr lang="es-CO" dirty="0"/>
          </a:p>
        </p:txBody>
      </p:sp>
      <p:pic>
        <p:nvPicPr>
          <p:cNvPr id="1026" name="Picture 2" descr="https://image.freepik.com/free-vector/space-invaders-game_6214750227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2044" y="1387252"/>
            <a:ext cx="5154582" cy="51545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35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Tech_16x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D702D4E-A8C1-4AE8-9305-A86DD96A337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221</Words>
  <Application>Microsoft Office PowerPoint</Application>
  <PresentationFormat>Personalizado</PresentationFormat>
  <Paragraphs>35</Paragraphs>
  <Slides>14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F15</vt:lpstr>
      <vt:lpstr>Office Theme</vt:lpstr>
      <vt:lpstr>Space Invaders V0.7</vt:lpstr>
      <vt:lpstr>CONTENIDO</vt:lpstr>
      <vt:lpstr>Space Invaders Historia</vt:lpstr>
      <vt:lpstr>Space Invaders:Pricipio</vt:lpstr>
      <vt:lpstr>Presentación de PowerPoint</vt:lpstr>
      <vt:lpstr>Inspirado por un html5</vt:lpstr>
      <vt:lpstr>Presentación de PowerPoint</vt:lpstr>
      <vt:lpstr>Space Invaders Principio</vt:lpstr>
      <vt:lpstr>Space Invaders Personajes</vt:lpstr>
      <vt:lpstr>Idea Inicial</vt:lpstr>
      <vt:lpstr>Presentación de PowerPoint</vt:lpstr>
      <vt:lpstr>Algoritmos y Acoplamiento.</vt:lpstr>
      <vt:lpstr>Dificultad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2015-11-05T23:49:37Z</dcterms:created>
  <dcterms:modified xsi:type="dcterms:W3CDTF">2015-12-08T18:37:35Z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TC027879909991</vt:lpwstr>
  </property>
</Properties>
</file>

<file path=docProps/thumbnail.jpeg>
</file>